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14"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9E0821-06A7-42E6-8D3C-2411EF034FB0}" type="datetimeFigureOut">
              <a:rPr lang="en-AU" smtClean="0"/>
              <a:t>22/03/2012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65185E-DE26-4D86-82ED-70A87A43DDE7}" type="slidenum">
              <a:rPr lang="en-AU" smtClean="0"/>
              <a:t>‹#›</a:t>
            </a:fld>
            <a:endParaRPr lang="en-AU"/>
          </a:p>
        </p:txBody>
      </p:sp>
    </p:spTree>
    <p:extLst>
      <p:ext uri="{BB962C8B-B14F-4D97-AF65-F5344CB8AC3E}">
        <p14:creationId xmlns:p14="http://schemas.microsoft.com/office/powerpoint/2010/main" val="940631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6F027-051F-433F-9DE5-355D44275EBC}" type="slidenum">
              <a:rPr lang="en-US">
                <a:solidFill>
                  <a:prstClr val="black"/>
                </a:solidFill>
              </a:rPr>
              <a:pPr/>
              <a:t>1</a:t>
            </a:fld>
            <a:endParaRPr lang="en-US">
              <a:solidFill>
                <a:prstClr val="black"/>
              </a:solidFill>
            </a:endParaRPr>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E90C5D-D7AF-4B15-ACD1-C128198FBE84}" type="slidenum">
              <a:rPr lang="en-US">
                <a:solidFill>
                  <a:prstClr val="black"/>
                </a:solidFill>
              </a:rPr>
              <a:pPr/>
              <a:t>2</a:t>
            </a:fld>
            <a:endParaRPr lang="en-US">
              <a:solidFill>
                <a:prstClr val="black"/>
              </a:solidFill>
            </a:endParaRPr>
          </a:p>
        </p:txBody>
      </p:sp>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F938170-D881-488B-B454-F1FCF4406C44}"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4065175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FA1BEFA-AB27-4759-BB6B-63137F307175}"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1865459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F2638B9-EB03-4188-80DC-9FA4809F4DB6}"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424507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F4C4DDA-8F63-409E-B44B-4B6415ED4198}"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3127192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98867E6-DA94-4F4D-B8E5-B2E9E3A0684E}"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93343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897D01E-A855-4878-847B-887F3346D831}"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319925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AU">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AU">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34275F36-EE82-402C-BB87-BDA71F933FCD}"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423188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AU">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8739A38-A4A1-4714-BC88-5A10E08B09FA}"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3276927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AU">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4069677B-6FE4-487C-80D4-09EBED352F79}"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122877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4637719-95EC-4908-9472-07B6BFD8A31F}"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494770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5E4F2E3-10F1-426F-B6B1-113D8D124E75}"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2618289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atin typeface="+mn-lt"/>
              </a:defRPr>
            </a:lvl1pPr>
          </a:lstStyle>
          <a:p>
            <a:pPr fontAlgn="base">
              <a:spcAft>
                <a:spcPct val="0"/>
              </a:spcAft>
            </a:pPr>
            <a:endParaRPr lang="en-AU">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pPr algn="ctr" fontAlgn="base">
              <a:spcAft>
                <a:spcPct val="0"/>
              </a:spcAft>
            </a:pPr>
            <a:endParaRPr lang="en-AU">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pPr fontAlgn="base">
              <a:spcAft>
                <a:spcPct val="0"/>
              </a:spcAft>
            </a:pPr>
            <a:fld id="{8AA42E9B-8D06-4344-9C77-6D0F24608DD6}" type="slidenum">
              <a:rPr lang="en-AU">
                <a:solidFill>
                  <a:srgbClr val="000000"/>
                </a:solidFill>
                <a:cs typeface="Arial" charset="0"/>
              </a:rPr>
              <a:pPr fontAlgn="base">
                <a:spcAft>
                  <a:spcPct val="0"/>
                </a:spcAft>
              </a:pPr>
              <a:t>‹#›</a:t>
            </a:fld>
            <a:endParaRPr lang="en-AU">
              <a:solidFill>
                <a:srgbClr val="000000"/>
              </a:solidFill>
              <a:cs typeface="Arial" charset="0"/>
            </a:endParaRPr>
          </a:p>
        </p:txBody>
      </p:sp>
    </p:spTree>
    <p:extLst>
      <p:ext uri="{BB962C8B-B14F-4D97-AF65-F5344CB8AC3E}">
        <p14:creationId xmlns:p14="http://schemas.microsoft.com/office/powerpoint/2010/main" val="1594549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mages.google.com/imgres?imgurl=http://www.logoserver.com/AUF/AdelaideCrows2.GIF&amp;imgrefurl=http://www.logoserver.com/SANFL.html&amp;h=120&amp;w=155&amp;sz=3&amp;hl=en&amp;start=5&amp;tbnid=b1EqfgTkqRzp1M:&amp;tbnh=75&amp;tbnw=97&amp;prev=/images%3Fq%3DAdelaide%2BCrows%26gbv%3D2%26hl%3Den%26sa%3D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images.google.com/imgres?imgurl=http://members.fortunecity.com/midnightla/portpowerlogo.gif&amp;imgrefurl=http://members.fortunecity.com/midnightla/portpower.html&amp;h=275&amp;w=325&amp;sz=27&amp;hl=en&amp;start=2&amp;tbnid=Zz_EFC0cyWlGXM:&amp;tbnh=100&amp;tbnw=118&amp;prev=/images%3Fq%3DPort%2BPower%26gbv%3D2%26hl%3Den%26sa%3DG" TargetMode="Externa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descr="AdelaideCrows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333375"/>
            <a:ext cx="3960812" cy="306228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portpowerlogo">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0563" y="3041650"/>
            <a:ext cx="4032250" cy="3414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934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6310A"/>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8458200" cy="5638800"/>
          </a:xfrm>
        </p:spPr>
        <p:txBody>
          <a:bodyPr/>
          <a:lstStyle/>
          <a:p>
            <a:pPr algn="l"/>
            <a:r>
              <a:rPr lang="en-US" sz="3600" b="1">
                <a:solidFill>
                  <a:schemeClr val="bg1"/>
                </a:solidFill>
                <a:latin typeface="Arial" charset="0"/>
                <a:cs typeface="Times New Roman" pitchFamily="18" charset="0"/>
              </a:rPr>
              <a:t>THE POWER OF THE CROSS</a:t>
            </a:r>
            <a:r>
              <a:rPr lang="en-US" sz="2000" b="1">
                <a:solidFill>
                  <a:schemeClr val="bg1"/>
                </a:solidFill>
                <a:latin typeface="Arial" charset="0"/>
                <a:cs typeface="Times New Roman" pitchFamily="18" charset="0"/>
              </a:rPr>
              <a:t/>
            </a:r>
            <a:br>
              <a:rPr lang="en-US" sz="2000" b="1">
                <a:solidFill>
                  <a:schemeClr val="bg1"/>
                </a:solidFill>
                <a:latin typeface="Arial" charset="0"/>
                <a:cs typeface="Times New Roman" pitchFamily="18" charset="0"/>
              </a:rPr>
            </a:br>
            <a:r>
              <a:rPr lang="en-US" sz="2000" b="1">
                <a:solidFill>
                  <a:schemeClr val="bg1"/>
                </a:solidFill>
                <a:latin typeface="Arial" charset="0"/>
                <a:cs typeface="Times New Roman" pitchFamily="18" charset="0"/>
              </a:rPr>
              <a:t> </a:t>
            </a:r>
            <a:br>
              <a:rPr lang="en-US" sz="2000" b="1">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He’s the captain of the greatest team</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and His name is Jesus Christ.</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He will lead us all to victory</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through the power of the cross.</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When the final siren blasts away,</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we will beat the devil’s crew</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and the Premiership will be our own: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life in Heaven for me and you.</a:t>
            </a:r>
            <a:endParaRPr lang="en-US">
              <a:solidFill>
                <a:schemeClr val="bg1"/>
              </a:solidFill>
              <a:latin typeface="Arial" charset="0"/>
            </a:endParaRPr>
          </a:p>
        </p:txBody>
      </p:sp>
    </p:spTree>
    <p:extLst>
      <p:ext uri="{BB962C8B-B14F-4D97-AF65-F5344CB8AC3E}">
        <p14:creationId xmlns:p14="http://schemas.microsoft.com/office/powerpoint/2010/main" val="22236414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CC66"/>
        </a:lt1>
        <a:dk2>
          <a:srgbClr val="000000"/>
        </a:dk2>
        <a:lt2>
          <a:srgbClr val="000000"/>
        </a:lt2>
        <a:accent1>
          <a:srgbClr val="000000"/>
        </a:accent1>
        <a:accent2>
          <a:srgbClr val="000000"/>
        </a:accent2>
        <a:accent3>
          <a:srgbClr val="FFE2B8"/>
        </a:accent3>
        <a:accent4>
          <a:srgbClr val="000000"/>
        </a:accent4>
        <a:accent5>
          <a:srgbClr val="AAAAAA"/>
        </a:accent5>
        <a:accent6>
          <a:srgbClr val="0000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FFFF66"/>
    </a:dk1>
    <a:lt1>
      <a:srgbClr val="FFFFFF"/>
    </a:lt1>
    <a:dk2>
      <a:srgbClr val="FFFF66"/>
    </a:dk2>
    <a:lt2>
      <a:srgbClr val="808080"/>
    </a:lt2>
    <a:accent1>
      <a:srgbClr val="00CC99"/>
    </a:accent1>
    <a:accent2>
      <a:srgbClr val="3333CC"/>
    </a:accent2>
    <a:accent3>
      <a:srgbClr val="FFFFFF"/>
    </a:accent3>
    <a:accent4>
      <a:srgbClr val="DADA56"/>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0</TotalTime>
  <Words>7</Words>
  <Application>Microsoft Office PowerPoint</Application>
  <PresentationFormat>On-screen Show (4:3)</PresentationFormat>
  <Paragraphs>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THE POWER OF THE CROSS   He’s the captain of the greatest team and His name is Jesus Christ. He will lead us all to victory through the power of the cross. When the final siren blasts away, we will beat the devil’s crew and the Premiership will be our own: life in Heaven for me and you.</vt:lpstr>
    </vt:vector>
  </TitlesOfParts>
  <Company>GSPV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dc:creator>
  <cp:lastModifiedBy>Christopher</cp:lastModifiedBy>
  <cp:revision>1</cp:revision>
  <dcterms:created xsi:type="dcterms:W3CDTF">2012-03-21T14:06:38Z</dcterms:created>
  <dcterms:modified xsi:type="dcterms:W3CDTF">2012-03-21T14:07:05Z</dcterms:modified>
</cp:coreProperties>
</file>